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8809" autoAdjust="0"/>
  </p:normalViewPr>
  <p:slideViewPr>
    <p:cSldViewPr snapToGrid="0">
      <p:cViewPr varScale="1">
        <p:scale>
          <a:sx n="33" d="100"/>
          <a:sy n="33" d="100"/>
        </p:scale>
        <p:origin x="202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57CB1-E381-42E5-BEB2-E80991A4F5B5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AC15A-6027-4586-AE1D-29A8B918C84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381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AC15A-6027-4586-AE1D-29A8B918C842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5368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055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7630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2687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8675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1594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5453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5620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6626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4545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0250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3896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87C8-6691-4580-8FCD-768220652BF2}" type="datetimeFigureOut">
              <a:rPr lang="es-NI" smtClean="0"/>
              <a:t>7/1/2025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8A45-78B7-4765-806D-9644CF879F5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7494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2BE7D59-D8A6-D6E5-75F7-FA7C4046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944ABD8-685C-A763-F976-2C5B44808599}"/>
              </a:ext>
            </a:extLst>
          </p:cNvPr>
          <p:cNvSpPr txBox="1"/>
          <p:nvPr/>
        </p:nvSpPr>
        <p:spPr>
          <a:xfrm>
            <a:off x="4255121" y="361981"/>
            <a:ext cx="56099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Gestor </a:t>
            </a:r>
            <a:br>
              <a:rPr lang="es-MX" sz="44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es-MX" sz="44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Aduanero</a:t>
            </a:r>
            <a:endParaRPr lang="es-MX" sz="4400" b="1" dirty="0">
              <a:solidFill>
                <a:schemeClr val="bg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64774" y="6155792"/>
            <a:ext cx="1085481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US" sz="28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Requisitos:</a:t>
            </a:r>
            <a:r>
              <a:rPr lang="es-ES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Graduado </a:t>
            </a:r>
            <a:r>
              <a:rPr lang="es-ES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en Administración Aduanera o carrera afines.</a:t>
            </a:r>
            <a:endParaRPr lang="es-ES" sz="28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Mínimo tres (3) años de </a:t>
            </a:r>
            <a:r>
              <a:rPr lang="es-MX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experiencia como Agente Aduanero.</a:t>
            </a:r>
            <a:endParaRPr lang="es-ES" sz="28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Contar con acreditación como </a:t>
            </a:r>
            <a:r>
              <a:rPr lang="es-ES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</a:t>
            </a:r>
            <a:r>
              <a:rPr lang="es-ES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gente </a:t>
            </a:r>
            <a:r>
              <a:rPr lang="es-ES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</a:t>
            </a:r>
            <a:r>
              <a:rPr lang="es-ES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duanero (Indispensable).</a:t>
            </a:r>
            <a:endParaRPr lang="es-ES" sz="28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Manejo de Microsoft Office.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Inglés Intermedio (Deseable).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Disponibilidad de Horarios.</a:t>
            </a:r>
          </a:p>
        </p:txBody>
      </p:sp>
      <p:sp>
        <p:nvSpPr>
          <p:cNvPr id="11" name="Rectángulo 3"/>
          <p:cNvSpPr>
            <a:spLocks noChangeArrowheads="1"/>
          </p:cNvSpPr>
          <p:nvPr/>
        </p:nvSpPr>
        <p:spPr bwMode="auto">
          <a:xfrm>
            <a:off x="619432" y="4154573"/>
            <a:ext cx="1230015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US" altLang="es-US" sz="28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Descripción:</a:t>
            </a:r>
            <a:endParaRPr lang="es-ES" altLang="es-US" sz="28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just"/>
            <a:r>
              <a:rPr lang="es-ES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Responsable de gestionar, coordinar y supervisar las operaciones aduaneras, asegurando el cumplimiento de las normativas vigentes y optimizando los procesos de despacho de mercaderías.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676960" y="9834393"/>
            <a:ext cx="92426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Competencias: </a:t>
            </a:r>
          </a:p>
          <a:p>
            <a:pPr algn="just"/>
            <a:r>
              <a:rPr lang="es-NI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Liderazgo</a:t>
            </a:r>
            <a:r>
              <a:rPr lang="es-NI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, comunicación asertiva, proactividad, organización </a:t>
            </a:r>
            <a:r>
              <a:rPr lang="es-NI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y trabajo en equipo</a:t>
            </a:r>
            <a:r>
              <a:rPr lang="es-NI" sz="2800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.</a:t>
            </a:r>
            <a:endParaRPr lang="es-NI" sz="28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0944ABD8-685C-A763-F976-2C5B44808599}"/>
              </a:ext>
            </a:extLst>
          </p:cNvPr>
          <p:cNvSpPr txBox="1"/>
          <p:nvPr/>
        </p:nvSpPr>
        <p:spPr>
          <a:xfrm>
            <a:off x="7026442" y="2531158"/>
            <a:ext cx="25727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Comercial</a:t>
            </a:r>
            <a:br>
              <a:rPr lang="es-NI" sz="28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es-NI" sz="2800" b="1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Managua</a:t>
            </a:r>
            <a:endParaRPr lang="es-NI" sz="2800" b="1" dirty="0">
              <a:solidFill>
                <a:schemeClr val="bg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4" name="Rectángulo redondeado 8">
            <a:extLst>
              <a:ext uri="{FF2B5EF4-FFF2-40B4-BE49-F238E27FC236}">
                <a16:creationId xmlns="" xmlns:a16="http://schemas.microsoft.com/office/drawing/2014/main" id="{A7CF85C9-FC56-45ED-A6ED-3CBC33BE17EB}"/>
              </a:ext>
            </a:extLst>
          </p:cNvPr>
          <p:cNvSpPr/>
          <p:nvPr/>
        </p:nvSpPr>
        <p:spPr>
          <a:xfrm>
            <a:off x="5665695" y="11566744"/>
            <a:ext cx="7253892" cy="1801900"/>
          </a:xfrm>
          <a:prstGeom prst="roundRect">
            <a:avLst/>
          </a:prstGeom>
          <a:solidFill>
            <a:srgbClr val="CF0C0F"/>
          </a:solidFill>
          <a:ln>
            <a:solidFill>
              <a:srgbClr val="CF0C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s-ES" sz="2800" b="1" dirty="0">
              <a:latin typeface="Athelas" panose="02000503000000020003" pitchFamily="2" charset="77"/>
              <a:ea typeface="Times New Roman"/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es-ES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Interesados enviar su CV a más tardar el </a:t>
            </a:r>
            <a:r>
              <a:rPr lang="es-ES" sz="2800" b="1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31|Enero</a:t>
            </a:r>
            <a:r>
              <a:rPr lang="es-NI" sz="2800" b="1" dirty="0" smtClean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|2025 </a:t>
            </a:r>
            <a:r>
              <a:rPr lang="es-NI" sz="28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al </a:t>
            </a:r>
            <a:r>
              <a:rPr lang="es-NI" sz="2800" dirty="0" smtClean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enlace</a:t>
            </a:r>
            <a:r>
              <a:rPr lang="es-NI" sz="2800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: </a:t>
            </a:r>
          </a:p>
          <a:p>
            <a:pPr algn="ctr">
              <a:spcAft>
                <a:spcPts val="600"/>
              </a:spcAft>
            </a:pPr>
            <a:r>
              <a:rPr lang="es-NI" sz="2800" b="1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https://seleccioncv.net/dpesa/database</a:t>
            </a:r>
          </a:p>
          <a:p>
            <a:pPr algn="ctr">
              <a:spcAft>
                <a:spcPts val="600"/>
              </a:spcAft>
            </a:pPr>
            <a:endParaRPr lang="es-NI" sz="2800" dirty="0">
              <a:solidFill>
                <a:schemeClr val="bg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08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1108</TotalTime>
  <Words>108</Words>
  <Application>Microsoft Office PowerPoint</Application>
  <PresentationFormat>Personalizado</PresentationFormat>
  <Paragraphs>17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Athelas</vt:lpstr>
      <vt:lpstr>Calibri</vt:lpstr>
      <vt:lpstr>Calibri Light</vt:lpstr>
      <vt:lpstr>Nirmala UI Semilight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SLira</cp:lastModifiedBy>
  <cp:revision>172</cp:revision>
  <dcterms:created xsi:type="dcterms:W3CDTF">2022-04-25T03:08:14Z</dcterms:created>
  <dcterms:modified xsi:type="dcterms:W3CDTF">2025-01-07T22:03:47Z</dcterms:modified>
</cp:coreProperties>
</file>