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8809" autoAdjust="0"/>
  </p:normalViewPr>
  <p:slideViewPr>
    <p:cSldViewPr snapToGrid="0">
      <p:cViewPr varScale="1">
        <p:scale>
          <a:sx n="33" d="100"/>
          <a:sy n="33" d="100"/>
        </p:scale>
        <p:origin x="20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055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630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687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8675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159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5453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562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6626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4545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0250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389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87C8-6691-4580-8FCD-768220652BF2}" type="datetimeFigureOut">
              <a:rPr lang="es-NI" smtClean="0"/>
              <a:t>8/3/2024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7494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2BE7D59-D8A6-D6E5-75F7-FA7C4046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0" y="-29497"/>
            <a:ext cx="13716000" cy="13716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944ABD8-685C-A763-F976-2C5B44808599}"/>
              </a:ext>
            </a:extLst>
          </p:cNvPr>
          <p:cNvSpPr txBox="1"/>
          <p:nvPr/>
        </p:nvSpPr>
        <p:spPr>
          <a:xfrm>
            <a:off x="4341224" y="760918"/>
            <a:ext cx="54210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400" b="1" dirty="0">
                <a:solidFill>
                  <a:schemeClr val="bg1"/>
                </a:solidFill>
                <a:latin typeface="Athelas" panose="02000503000000020003" pitchFamily="2" charset="77"/>
                <a:ea typeface="Times New Roman"/>
                <a:cs typeface="Calibri"/>
              </a:rPr>
              <a:t>Gypsero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28949" y="6377098"/>
            <a:ext cx="111086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US" sz="3200" b="1" dirty="0">
                <a:latin typeface="Athelas" panose="02000503000000020003"/>
              </a:rPr>
              <a:t>Requisitos</a:t>
            </a:r>
            <a:r>
              <a:rPr lang="es-ES" sz="32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40C28"/>
                </a:solidFill>
                <a:latin typeface="Google Sans"/>
              </a:rPr>
              <a:t>Bachiller o Estudios Técnicos en Construcción, Mantenimiento o carreras afines.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40C28"/>
                </a:solidFill>
                <a:latin typeface="Google Sans"/>
              </a:rPr>
              <a:t>Experiencia mínima de 2 años realizando trabajos con Gypsum.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40C28"/>
                </a:solidFill>
                <a:latin typeface="Google Sans"/>
              </a:rPr>
              <a:t>Residir en Managua (Deseable)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95749" y="9562739"/>
            <a:ext cx="10041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Competencias: </a:t>
            </a:r>
            <a:endParaRPr lang="es-ES" sz="3200" b="1" dirty="0" smtClean="0"/>
          </a:p>
          <a:p>
            <a:pPr algn="just"/>
            <a:r>
              <a:rPr lang="es-ES" sz="3200" dirty="0" smtClean="0"/>
              <a:t>Excelentes </a:t>
            </a:r>
            <a:r>
              <a:rPr lang="es-ES" sz="3200" dirty="0"/>
              <a:t>relaciones interpersonales, buena actitud, disposición al trabajo y alto sentido de responsabilidad.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944ABD8-685C-A763-F976-2C5B44808599}"/>
              </a:ext>
            </a:extLst>
          </p:cNvPr>
          <p:cNvSpPr txBox="1"/>
          <p:nvPr/>
        </p:nvSpPr>
        <p:spPr>
          <a:xfrm>
            <a:off x="6884942" y="2513867"/>
            <a:ext cx="29122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chemeClr val="bg1"/>
                </a:solidFill>
                <a:latin typeface="Athelas" panose="02000503000000020003" pitchFamily="2" charset="77"/>
                <a:ea typeface="Times New Roman"/>
                <a:cs typeface="Calibri"/>
              </a:rPr>
              <a:t>Educación Managua</a:t>
            </a:r>
          </a:p>
        </p:txBody>
      </p:sp>
      <p:sp>
        <p:nvSpPr>
          <p:cNvPr id="14" name="Rectángulo redondeado 8">
            <a:extLst>
              <a:ext uri="{FF2B5EF4-FFF2-40B4-BE49-F238E27FC236}">
                <a16:creationId xmlns="" xmlns:a16="http://schemas.microsoft.com/office/drawing/2014/main" id="{A7CF85C9-FC56-45ED-A6ED-3CBC33BE17EB}"/>
              </a:ext>
            </a:extLst>
          </p:cNvPr>
          <p:cNvSpPr/>
          <p:nvPr/>
        </p:nvSpPr>
        <p:spPr>
          <a:xfrm>
            <a:off x="5665695" y="11914100"/>
            <a:ext cx="7371879" cy="1573299"/>
          </a:xfrm>
          <a:prstGeom prst="roundRect">
            <a:avLst/>
          </a:prstGeom>
          <a:solidFill>
            <a:srgbClr val="CF0C0F"/>
          </a:solidFill>
          <a:ln>
            <a:solidFill>
              <a:srgbClr val="CF0C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sz="2800" b="1" dirty="0">
                <a:latin typeface="Athelas" panose="02000503000000020003" pitchFamily="2" charset="77"/>
                <a:ea typeface="Times New Roman"/>
                <a:cs typeface="Calibri"/>
              </a:rPr>
              <a:t>Interesados enviar su CV a más tardar el 08|Abril</a:t>
            </a:r>
            <a:r>
              <a:rPr lang="es-NI" sz="2800" b="1" dirty="0">
                <a:latin typeface="Athelas" panose="02000503000000020003" pitchFamily="2" charset="77"/>
                <a:ea typeface="Times New Roman"/>
                <a:cs typeface="Calibri"/>
              </a:rPr>
              <a:t>|2024, al </a:t>
            </a:r>
            <a:r>
              <a:rPr lang="es-NI" sz="2800" b="1" dirty="0">
                <a:solidFill>
                  <a:schemeClr val="bg1"/>
                </a:solidFill>
                <a:latin typeface="Athelas" panose="02000503000000020003" pitchFamily="2" charset="77"/>
                <a:ea typeface="Times New Roman"/>
                <a:cs typeface="Calibri"/>
              </a:rPr>
              <a:t> correo: </a:t>
            </a:r>
          </a:p>
          <a:p>
            <a:pPr algn="ctr">
              <a:spcAft>
                <a:spcPts val="600"/>
              </a:spcAft>
            </a:pPr>
            <a:r>
              <a:rPr lang="es-NI" sz="2800" b="1" dirty="0">
                <a:latin typeface="Athelas" panose="02000503000000020003" pitchFamily="2" charset="77"/>
                <a:cs typeface="Calibri"/>
              </a:rPr>
              <a:t>cmolina@ans.edu.ni</a:t>
            </a:r>
            <a:endParaRPr lang="es-NI" sz="2800" b="1" dirty="0">
              <a:latin typeface="Athelas" panose="02000503000000020003" pitchFamily="2" charset="77"/>
              <a:cs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42AD886-BDA0-4D0E-BF42-90DFB6D613C7}"/>
              </a:ext>
            </a:extLst>
          </p:cNvPr>
          <p:cNvSpPr/>
          <p:nvPr/>
        </p:nvSpPr>
        <p:spPr>
          <a:xfrm>
            <a:off x="707923" y="4158235"/>
            <a:ext cx="123296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US" sz="3200" b="1" dirty="0">
                <a:latin typeface="Athelas" panose="02000503000000020003"/>
              </a:rPr>
              <a:t>Descripción</a:t>
            </a:r>
            <a:r>
              <a:rPr lang="es-ES" sz="3200" dirty="0"/>
              <a:t> </a:t>
            </a:r>
          </a:p>
          <a:p>
            <a:pPr algn="just">
              <a:defRPr/>
            </a:pPr>
            <a:r>
              <a:rPr lang="es-ES" sz="3200" dirty="0">
                <a:solidFill>
                  <a:srgbClr val="040C28"/>
                </a:solidFill>
                <a:latin typeface="Google Sans"/>
              </a:rPr>
              <a:t>R</a:t>
            </a:r>
            <a:r>
              <a:rPr lang="es-ES" sz="3200" b="0" i="0" dirty="0">
                <a:solidFill>
                  <a:srgbClr val="040C28"/>
                </a:solidFill>
                <a:effectLst/>
                <a:latin typeface="Google Sans"/>
              </a:rPr>
              <a:t>ealizar tareas relacionadas a la confección e instalación de cubículos y estructuras con Gypsum, con formas y diseños variados</a:t>
            </a:r>
            <a:r>
              <a:rPr lang="es-ES" sz="3200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53708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87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Athelas</vt:lpstr>
      <vt:lpstr>Calibri</vt:lpstr>
      <vt:lpstr>Calibri Light</vt:lpstr>
      <vt:lpstr>Google Sans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SLira</cp:lastModifiedBy>
  <cp:revision>127</cp:revision>
  <dcterms:created xsi:type="dcterms:W3CDTF">2022-04-25T03:08:14Z</dcterms:created>
  <dcterms:modified xsi:type="dcterms:W3CDTF">2024-03-08T17:54:39Z</dcterms:modified>
</cp:coreProperties>
</file>