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8229600" cy="9144000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5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46" autoAdjust="0"/>
  </p:normalViewPr>
  <p:slideViewPr>
    <p:cSldViewPr>
      <p:cViewPr>
        <p:scale>
          <a:sx n="80" d="100"/>
          <a:sy n="80" d="100"/>
        </p:scale>
        <p:origin x="1344" y="-600"/>
      </p:cViewPr>
      <p:guideLst>
        <p:guide orient="horz" pos="2880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D1080-E104-401E-99FE-6F8EDDF5B1A7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685800"/>
            <a:ext cx="30861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NI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7327B-48C7-4DEF-8916-2DA24812C6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8034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7327B-48C7-4DEF-8916-2DA24812C663}" type="slidenum">
              <a:rPr lang="es-NI" smtClean="0"/>
              <a:t>1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465748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7220" y="2840569"/>
            <a:ext cx="699516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34440" y="5181600"/>
            <a:ext cx="576072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88661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693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474846" y="488951"/>
            <a:ext cx="1388745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8613" y="488951"/>
            <a:ext cx="4029075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56302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23659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50081" y="5875867"/>
            <a:ext cx="699516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50081" y="3875623"/>
            <a:ext cx="699516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494426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8613" y="2844805"/>
            <a:ext cx="270891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154683" y="2844805"/>
            <a:ext cx="270891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01245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1480" y="366184"/>
            <a:ext cx="740664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11480" y="2046817"/>
            <a:ext cx="363617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1480" y="2899833"/>
            <a:ext cx="363617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180524" y="2046817"/>
            <a:ext cx="363759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80524" y="2899833"/>
            <a:ext cx="363759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14348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38566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2158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1483" y="364067"/>
            <a:ext cx="2707481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17547" y="364072"/>
            <a:ext cx="4600575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11483" y="1913472"/>
            <a:ext cx="2707481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03655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3060" y="6400805"/>
            <a:ext cx="493776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613060" y="817033"/>
            <a:ext cx="493776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13060" y="7156456"/>
            <a:ext cx="493776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60584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1480" y="366184"/>
            <a:ext cx="740664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11480" y="2133606"/>
            <a:ext cx="740664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11480" y="8475139"/>
            <a:ext cx="19202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53C23-42FB-40E0-830C-4B6FEF106206}" type="datetimeFigureOut">
              <a:rPr lang="es-NI" smtClean="0"/>
              <a:t>17/1/2022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11780" y="8475139"/>
            <a:ext cx="26060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5897880" y="8475139"/>
            <a:ext cx="19202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16F0A-115B-4CDB-9197-BDD7217A3476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79239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16 Grupo"/>
          <p:cNvGrpSpPr/>
          <p:nvPr/>
        </p:nvGrpSpPr>
        <p:grpSpPr>
          <a:xfrm>
            <a:off x="0" y="0"/>
            <a:ext cx="8286750" cy="9201150"/>
            <a:chOff x="0" y="0"/>
            <a:chExt cx="8286750" cy="9201150"/>
          </a:xfrm>
        </p:grpSpPr>
        <p:grpSp>
          <p:nvGrpSpPr>
            <p:cNvPr id="8" name="7 Grupo"/>
            <p:cNvGrpSpPr/>
            <p:nvPr/>
          </p:nvGrpSpPr>
          <p:grpSpPr>
            <a:xfrm>
              <a:off x="0" y="0"/>
              <a:ext cx="8286750" cy="9201150"/>
              <a:chOff x="0" y="0"/>
              <a:chExt cx="8286750" cy="9201150"/>
            </a:xfrm>
          </p:grpSpPr>
          <p:grpSp>
            <p:nvGrpSpPr>
              <p:cNvPr id="5" name="4 Grupo"/>
              <p:cNvGrpSpPr/>
              <p:nvPr/>
            </p:nvGrpSpPr>
            <p:grpSpPr>
              <a:xfrm>
                <a:off x="0" y="0"/>
                <a:ext cx="8286750" cy="9201150"/>
                <a:chOff x="0" y="0"/>
                <a:chExt cx="8286750" cy="9201150"/>
              </a:xfrm>
            </p:grpSpPr>
            <p:pic>
              <p:nvPicPr>
                <p:cNvPr id="9" name="Picture 3"/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5296"/>
                <a:stretch/>
              </p:blipFill>
              <p:spPr bwMode="auto">
                <a:xfrm>
                  <a:off x="0" y="2232279"/>
                  <a:ext cx="8286750" cy="69688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8286750" cy="2232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9100" y="8524875"/>
                <a:ext cx="3848100" cy="619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569379"/>
              <a:ext cx="3848100" cy="619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5 Rectángulo"/>
          <p:cNvSpPr/>
          <p:nvPr/>
        </p:nvSpPr>
        <p:spPr>
          <a:xfrm>
            <a:off x="485775" y="704631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b="1" dirty="0">
                <a:solidFill>
                  <a:srgbClr val="0070C0"/>
                </a:solidFill>
                <a:ea typeface="Times New Roman"/>
                <a:cs typeface="Calibri"/>
              </a:rPr>
              <a:t>Interesados enviar </a:t>
            </a:r>
            <a:r>
              <a:rPr lang="es-ES" b="1" dirty="0" smtClean="0">
                <a:solidFill>
                  <a:srgbClr val="0070C0"/>
                </a:solidFill>
                <a:ea typeface="Times New Roman"/>
                <a:cs typeface="Calibri"/>
              </a:rPr>
              <a:t>CV </a:t>
            </a:r>
            <a:r>
              <a:rPr lang="es-ES" b="1" dirty="0">
                <a:solidFill>
                  <a:srgbClr val="0070C0"/>
                </a:solidFill>
                <a:ea typeface="Times New Roman"/>
                <a:cs typeface="Calibri"/>
              </a:rPr>
              <a:t>a más tardar el </a:t>
            </a:r>
            <a:r>
              <a:rPr lang="es-NI" b="1" dirty="0" smtClean="0">
                <a:solidFill>
                  <a:srgbClr val="0070C0"/>
                </a:solidFill>
                <a:ea typeface="Times New Roman"/>
                <a:cs typeface="Calibri"/>
              </a:rPr>
              <a:t>31 </a:t>
            </a:r>
            <a:r>
              <a:rPr lang="es-NI" b="1" dirty="0">
                <a:solidFill>
                  <a:srgbClr val="0070C0"/>
                </a:solidFill>
                <a:ea typeface="Times New Roman"/>
                <a:cs typeface="Calibri"/>
              </a:rPr>
              <a:t>de </a:t>
            </a:r>
            <a:r>
              <a:rPr lang="es-NI" b="1" dirty="0" smtClean="0">
                <a:solidFill>
                  <a:srgbClr val="0070C0"/>
                </a:solidFill>
                <a:ea typeface="Times New Roman"/>
                <a:cs typeface="Calibri"/>
              </a:rPr>
              <a:t>Enero 2022, </a:t>
            </a:r>
            <a:r>
              <a:rPr lang="es-NI" b="1" dirty="0">
                <a:solidFill>
                  <a:srgbClr val="0070C0"/>
                </a:solidFill>
                <a:ea typeface="Times New Roman"/>
                <a:cs typeface="Calibri"/>
              </a:rPr>
              <a:t>al enlace:</a:t>
            </a:r>
            <a:endParaRPr lang="es-NI" b="1" dirty="0">
              <a:solidFill>
                <a:srgbClr val="0070C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60684" y="7473116"/>
            <a:ext cx="6553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2000" b="1" dirty="0">
                <a:solidFill>
                  <a:srgbClr val="0070C0"/>
                </a:solidFill>
              </a:rPr>
              <a:t>https://</a:t>
            </a:r>
            <a:r>
              <a:rPr lang="es-NI" sz="2000" b="1" dirty="0" smtClean="0">
                <a:solidFill>
                  <a:srgbClr val="0070C0"/>
                </a:solidFill>
              </a:rPr>
              <a:t>seleccioncv.net/recepcionista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80975" y="4107936"/>
            <a:ext cx="792480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NI" b="1" dirty="0" smtClean="0"/>
              <a:t>Requisitos: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Licenciatura en Mercadeo, Administración de Empresas, Comunicación, Relaciones Públicas o carrera afín.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Experiencia en el puesto Mínimo </a:t>
            </a:r>
            <a:r>
              <a:rPr lang="es-ES" sz="1600" dirty="0"/>
              <a:t>1 año </a:t>
            </a:r>
            <a:r>
              <a:rPr lang="es-ES" sz="1600" dirty="0" smtClean="0"/>
              <a:t>o en Atención </a:t>
            </a:r>
            <a:r>
              <a:rPr lang="es-ES" sz="1600" dirty="0"/>
              <a:t>al </a:t>
            </a:r>
            <a:r>
              <a:rPr lang="es-ES" sz="1600" dirty="0" smtClean="0"/>
              <a:t>Cliente </a:t>
            </a:r>
            <a:r>
              <a:rPr lang="es-ES" sz="1600" dirty="0"/>
              <a:t>en </a:t>
            </a:r>
            <a:r>
              <a:rPr lang="es-ES" sz="1600" dirty="0" smtClean="0"/>
              <a:t>Empresas </a:t>
            </a:r>
            <a:r>
              <a:rPr lang="es-ES" sz="1600" dirty="0"/>
              <a:t>de servicios o comerciales.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Mínimo 1 año de experiencia en el uso de aplicaciones para funciones administrativas como control </a:t>
            </a:r>
            <a:r>
              <a:rPr lang="es-ES" sz="1600" dirty="0" smtClean="0"/>
              <a:t>de llamadas</a:t>
            </a:r>
            <a:r>
              <a:rPr lang="es-ES" sz="1600" dirty="0"/>
              <a:t>, reservaciones, control de agendas o atención al cliente.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Manejo a nivel intermedio del idioma inglés a nivel oral y escrito.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Conocimientos avanzados de Word, Excel y PDF.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Disponibilidad de horario de lunes a viernes de 8.30 am a 6:00 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Residir en </a:t>
            </a:r>
            <a:r>
              <a:rPr lang="es-ES" sz="1600" dirty="0" smtClean="0"/>
              <a:t>Managua.</a:t>
            </a:r>
          </a:p>
        </p:txBody>
      </p:sp>
      <p:sp>
        <p:nvSpPr>
          <p:cNvPr id="10" name="Cuadro de texto 2"/>
          <p:cNvSpPr txBox="1">
            <a:spLocks noChangeArrowheads="1"/>
          </p:cNvSpPr>
          <p:nvPr/>
        </p:nvSpPr>
        <p:spPr bwMode="auto">
          <a:xfrm>
            <a:off x="2514600" y="1583717"/>
            <a:ext cx="5562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es-NI" sz="2800" b="1" dirty="0" smtClean="0"/>
              <a:t>Recepcionista</a:t>
            </a:r>
            <a:endParaRPr lang="es-NI" sz="2800" b="1" dirty="0" smtClean="0">
              <a:ea typeface="Times New Roman"/>
              <a:cs typeface="Calibri"/>
            </a:endParaRPr>
          </a:p>
          <a:p>
            <a:pPr algn="ctr"/>
            <a:r>
              <a:rPr lang="es-ES" sz="1600" b="1" i="1" dirty="0" smtClean="0">
                <a:effectLst/>
                <a:latin typeface="Calibri"/>
                <a:ea typeface="Times New Roman"/>
                <a:cs typeface="Calibri"/>
              </a:rPr>
              <a:t>Giro </a:t>
            </a:r>
            <a:r>
              <a:rPr lang="es-ES" sz="1600" b="1" i="1" dirty="0">
                <a:effectLst/>
                <a:latin typeface="Calibri"/>
                <a:ea typeface="Times New Roman"/>
                <a:cs typeface="Calibri"/>
              </a:rPr>
              <a:t>de la empresa:</a:t>
            </a:r>
            <a:r>
              <a:rPr lang="es-ES" sz="1600" dirty="0">
                <a:effectLst/>
                <a:latin typeface="Calibri"/>
                <a:ea typeface="Times New Roman"/>
                <a:cs typeface="Calibri"/>
              </a:rPr>
              <a:t> </a:t>
            </a:r>
            <a:r>
              <a:rPr lang="es-ES" sz="1600" dirty="0" smtClean="0">
                <a:latin typeface="Calibri"/>
                <a:ea typeface="Times New Roman"/>
                <a:cs typeface="Calibri"/>
              </a:rPr>
              <a:t>Servicio</a:t>
            </a:r>
            <a:endParaRPr lang="es-NI" sz="1600" dirty="0" smtClean="0">
              <a:ea typeface="Times New Roman"/>
              <a:cs typeface="Calibri"/>
            </a:endParaRPr>
          </a:p>
          <a:p>
            <a:pPr algn="ctr"/>
            <a:r>
              <a:rPr lang="es-ES" sz="1600" b="1" i="1" dirty="0" smtClean="0">
                <a:effectLst/>
                <a:latin typeface="Calibri"/>
                <a:ea typeface="Times New Roman"/>
                <a:cs typeface="Calibri"/>
              </a:rPr>
              <a:t>Ubicación:</a:t>
            </a:r>
            <a:r>
              <a:rPr lang="es-ES" sz="1600" dirty="0" smtClean="0">
                <a:effectLst/>
                <a:latin typeface="Calibri"/>
                <a:ea typeface="Times New Roman"/>
                <a:cs typeface="Calibri"/>
              </a:rPr>
              <a:t> </a:t>
            </a:r>
            <a:r>
              <a:rPr lang="es-NI" sz="1600" dirty="0" smtClean="0">
                <a:latin typeface="Calibri"/>
                <a:ea typeface="Times New Roman"/>
                <a:cs typeface="Calibri"/>
              </a:rPr>
              <a:t>Managua</a:t>
            </a:r>
            <a:endParaRPr lang="es-NI" sz="11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04800" y="2648377"/>
            <a:ext cx="7772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b="1" dirty="0" smtClean="0"/>
              <a:t>Descripción:</a:t>
            </a:r>
          </a:p>
          <a:p>
            <a:pPr algn="just"/>
            <a:r>
              <a:rPr lang="es-ES" altLang="es-ES" sz="1600" dirty="0" smtClean="0"/>
              <a:t>Atender </a:t>
            </a:r>
            <a:r>
              <a:rPr lang="es-ES" altLang="es-ES" sz="1600" dirty="0"/>
              <a:t>el área de </a:t>
            </a:r>
            <a:r>
              <a:rPr lang="es-ES" altLang="es-ES" sz="1600" dirty="0" smtClean="0"/>
              <a:t>Recepción, atención </a:t>
            </a:r>
            <a:r>
              <a:rPr lang="es-ES" altLang="es-ES" sz="1600" dirty="0"/>
              <a:t>de llamadas de clientes y visitas, </a:t>
            </a:r>
            <a:r>
              <a:rPr lang="es-ES" altLang="es-ES" sz="1600" dirty="0" smtClean="0"/>
              <a:t>atención </a:t>
            </a:r>
            <a:r>
              <a:rPr lang="es-ES" altLang="es-ES" sz="1600" dirty="0"/>
              <a:t>a proveedores, </a:t>
            </a:r>
            <a:r>
              <a:rPr lang="es-ES" altLang="es-ES" sz="1600" dirty="0" smtClean="0"/>
              <a:t>reportes para </a:t>
            </a:r>
            <a:r>
              <a:rPr lang="es-ES" altLang="es-ES" sz="1600" dirty="0"/>
              <a:t>la elaboración de </a:t>
            </a:r>
            <a:r>
              <a:rPr lang="es-ES" altLang="es-ES" sz="1600" dirty="0" smtClean="0"/>
              <a:t>cobros y control de gastos. </a:t>
            </a:r>
            <a:r>
              <a:rPr lang="es-ES" altLang="es-ES" sz="1600" dirty="0" smtClean="0"/>
              <a:t>Administrar </a:t>
            </a:r>
            <a:r>
              <a:rPr lang="es-ES" altLang="es-ES" sz="1600" dirty="0"/>
              <a:t>el sistema y gestión de </a:t>
            </a:r>
            <a:r>
              <a:rPr lang="es-ES" altLang="es-ES" sz="1600" dirty="0" smtClean="0"/>
              <a:t>mensajería, pedidos área </a:t>
            </a:r>
            <a:r>
              <a:rPr lang="es-ES" altLang="es-ES" sz="1600" dirty="0"/>
              <a:t>de </a:t>
            </a:r>
            <a:r>
              <a:rPr lang="es-ES" altLang="es-ES" sz="1600" dirty="0" smtClean="0"/>
              <a:t>cafetería; </a:t>
            </a:r>
            <a:r>
              <a:rPr lang="es-ES" altLang="es-ES" sz="1600" dirty="0"/>
              <a:t>r</a:t>
            </a:r>
            <a:r>
              <a:rPr lang="es-ES" altLang="es-ES" sz="1600" dirty="0" smtClean="0"/>
              <a:t>esguardo y control de botiquín y de caja chica.</a:t>
            </a:r>
            <a:endParaRPr lang="es-NI" sz="16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429000" y="8805446"/>
            <a:ext cx="483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b="1" dirty="0">
                <a:solidFill>
                  <a:schemeClr val="bg1"/>
                </a:solidFill>
              </a:rPr>
              <a:t>https://</a:t>
            </a:r>
            <a:r>
              <a:rPr lang="es-NI" b="1" dirty="0" smtClean="0">
                <a:solidFill>
                  <a:schemeClr val="bg1"/>
                </a:solidFill>
              </a:rPr>
              <a:t>seleccioncv.net/aplicandocondpesa2020</a:t>
            </a:r>
            <a:endParaRPr lang="es-NI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343400" y="8465105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200" b="1" i="1" dirty="0" smtClean="0">
                <a:solidFill>
                  <a:schemeClr val="bg1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Regístrate en:</a:t>
            </a:r>
            <a:endParaRPr lang="es-NI" sz="2200" b="1" i="1" dirty="0">
              <a:solidFill>
                <a:schemeClr val="bg1"/>
              </a:solidFill>
              <a:latin typeface="Vrinda" panose="020B0502040204020203" pitchFamily="34" charset="0"/>
              <a:cs typeface="Vrinda" panose="020B0502040204020203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0" y="8357507"/>
            <a:ext cx="3390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2400" b="1" i="1" dirty="0" smtClean="0">
                <a:solidFill>
                  <a:schemeClr val="bg1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“</a:t>
            </a:r>
            <a:r>
              <a:rPr lang="es-NI" sz="2200" b="1" i="1" spc="-150" dirty="0" smtClean="0">
                <a:solidFill>
                  <a:schemeClr val="bg1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Sé parte de nuestra</a:t>
            </a:r>
          </a:p>
          <a:p>
            <a:pPr algn="r"/>
            <a:r>
              <a:rPr lang="es-NI" sz="2200" b="1" i="1" spc="-150" dirty="0">
                <a:solidFill>
                  <a:schemeClr val="bg1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Base de Talentos”</a:t>
            </a:r>
          </a:p>
        </p:txBody>
      </p:sp>
    </p:spTree>
    <p:extLst>
      <p:ext uri="{BB962C8B-B14F-4D97-AF65-F5344CB8AC3E}">
        <p14:creationId xmlns:p14="http://schemas.microsoft.com/office/powerpoint/2010/main" val="10136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202</Words>
  <Application>Microsoft Office PowerPoint</Application>
  <PresentationFormat>Personalizado</PresentationFormat>
  <Paragraphs>20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Vrinda</vt:lpstr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Adm!n</dc:creator>
  <cp:lastModifiedBy>SLira</cp:lastModifiedBy>
  <cp:revision>59</cp:revision>
  <dcterms:created xsi:type="dcterms:W3CDTF">2018-06-27T18:29:39Z</dcterms:created>
  <dcterms:modified xsi:type="dcterms:W3CDTF">2022-01-17T20:21:37Z</dcterms:modified>
</cp:coreProperties>
</file>