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8229600" cy="9144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8" autoAdjust="0"/>
    <p:restoredTop sz="93846" autoAdjust="0"/>
  </p:normalViewPr>
  <p:slideViewPr>
    <p:cSldViewPr>
      <p:cViewPr>
        <p:scale>
          <a:sx n="70" d="100"/>
          <a:sy n="70" d="100"/>
        </p:scale>
        <p:origin x="-1620" y="570"/>
      </p:cViewPr>
      <p:guideLst>
        <p:guide orient="horz" pos="288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1080-E104-401E-99FE-6F8EDDF5B1A7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NI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7327B-48C7-4DEF-8916-2DA24812C6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803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N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7327B-48C7-4DEF-8916-2DA24812C663}" type="slidenum">
              <a:rPr lang="es-NI" smtClean="0"/>
              <a:t>1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6574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7220" y="2840569"/>
            <a:ext cx="699516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4440" y="5181600"/>
            <a:ext cx="57607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8866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93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474846" y="488951"/>
            <a:ext cx="1388745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8613" y="488951"/>
            <a:ext cx="4029075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56302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365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081" y="5875867"/>
            <a:ext cx="69951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081" y="3875623"/>
            <a:ext cx="699516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49442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861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54683" y="2844805"/>
            <a:ext cx="270891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1245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046817"/>
            <a:ext cx="363617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1480" y="2899833"/>
            <a:ext cx="363617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180524" y="2046817"/>
            <a:ext cx="363759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80524" y="2899833"/>
            <a:ext cx="363759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434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856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483" y="364067"/>
            <a:ext cx="270748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17547" y="364072"/>
            <a:ext cx="4600575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1483" y="1913472"/>
            <a:ext cx="270748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3655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3060" y="6400805"/>
            <a:ext cx="493776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613060" y="817033"/>
            <a:ext cx="49377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3060" y="7156456"/>
            <a:ext cx="493776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058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1480" y="366184"/>
            <a:ext cx="74066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11480" y="2133606"/>
            <a:ext cx="740664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114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3C23-42FB-40E0-830C-4B6FEF106206}" type="datetimeFigureOut">
              <a:rPr lang="es-NI" smtClean="0"/>
              <a:t>08/09/2021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11780" y="8475139"/>
            <a:ext cx="26060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897880" y="8475139"/>
            <a:ext cx="19202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6F0A-115B-4CDB-9197-BDD7217A3476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9239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0" y="0"/>
            <a:ext cx="8286750" cy="9201150"/>
            <a:chOff x="0" y="0"/>
            <a:chExt cx="8286750" cy="9201150"/>
          </a:xfrm>
        </p:grpSpPr>
        <p:grpSp>
          <p:nvGrpSpPr>
            <p:cNvPr id="8" name="7 Grupo"/>
            <p:cNvGrpSpPr/>
            <p:nvPr/>
          </p:nvGrpSpPr>
          <p:grpSpPr>
            <a:xfrm>
              <a:off x="0" y="0"/>
              <a:ext cx="8286750" cy="9201150"/>
              <a:chOff x="0" y="0"/>
              <a:chExt cx="8286750" cy="9201150"/>
            </a:xfrm>
          </p:grpSpPr>
          <p:grpSp>
            <p:nvGrpSpPr>
              <p:cNvPr id="5" name="4 Grupo"/>
              <p:cNvGrpSpPr/>
              <p:nvPr/>
            </p:nvGrpSpPr>
            <p:grpSpPr>
              <a:xfrm>
                <a:off x="0" y="0"/>
                <a:ext cx="8286750" cy="9201150"/>
                <a:chOff x="0" y="0"/>
                <a:chExt cx="8286750" cy="9201150"/>
              </a:xfrm>
            </p:grpSpPr>
            <p:pic>
              <p:nvPicPr>
                <p:cNvPr id="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5296"/>
                <a:stretch/>
              </p:blipFill>
              <p:spPr bwMode="auto">
                <a:xfrm>
                  <a:off x="0" y="2232279"/>
                  <a:ext cx="8286750" cy="69688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" name="Picture 3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286750" cy="2232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9100" y="8524875"/>
                <a:ext cx="3848100" cy="619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569379"/>
              <a:ext cx="3848100" cy="619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5 Rectángulo"/>
          <p:cNvSpPr/>
          <p:nvPr/>
        </p:nvSpPr>
        <p:spPr>
          <a:xfrm>
            <a:off x="381000" y="622161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Interesados enviar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CV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indicando 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el nombre del puesto en el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asunto, 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a más tardar 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06|Octubre</a:t>
            </a:r>
            <a:r>
              <a:rPr lang="es-NI" b="1" dirty="0" smtClean="0">
                <a:solidFill>
                  <a:srgbClr val="0070C0"/>
                </a:solidFill>
                <a:ea typeface="Times New Roman"/>
                <a:cs typeface="Calibri"/>
              </a:rPr>
              <a:t>| 2021, </a:t>
            </a:r>
            <a:r>
              <a:rPr lang="es-NI" b="1" dirty="0">
                <a:solidFill>
                  <a:srgbClr val="0070C0"/>
                </a:solidFill>
                <a:ea typeface="Times New Roman"/>
                <a:cs typeface="Calibri"/>
              </a:rPr>
              <a:t>al correo: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000961" y="7267686"/>
            <a:ext cx="3694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b="1" dirty="0">
                <a:solidFill>
                  <a:srgbClr val="0070C0"/>
                </a:solidFill>
              </a:rPr>
              <a:t>bbermudez@palmasanjose.com</a:t>
            </a:r>
            <a:endParaRPr lang="es-NI" b="1" dirty="0" smtClean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07387" y="3131515"/>
            <a:ext cx="62434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NI" b="1" dirty="0" smtClean="0"/>
              <a:t>Requisitos: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dirty="0"/>
              <a:t>Ingenieros: Industrial, </a:t>
            </a:r>
            <a:r>
              <a:rPr lang="es-NI" dirty="0" smtClean="0"/>
              <a:t>Sistema</a:t>
            </a:r>
            <a:r>
              <a:rPr lang="es-NI" dirty="0"/>
              <a:t>, </a:t>
            </a:r>
            <a:r>
              <a:rPr lang="es-NI" dirty="0" smtClean="0"/>
              <a:t>Administrador </a:t>
            </a:r>
            <a:r>
              <a:rPr lang="es-NI" dirty="0"/>
              <a:t>o carreras a </a:t>
            </a:r>
            <a:r>
              <a:rPr lang="es-NI" dirty="0" smtClean="0"/>
              <a:t>fines.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dirty="0"/>
              <a:t>Experiencia: 2- 3 </a:t>
            </a:r>
            <a:r>
              <a:rPr lang="es-NI" dirty="0" smtClean="0"/>
              <a:t>años.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s-NI" dirty="0"/>
              <a:t>Dominio de </a:t>
            </a:r>
            <a:r>
              <a:rPr lang="es-NI" dirty="0" err="1"/>
              <a:t>Power</a:t>
            </a:r>
            <a:r>
              <a:rPr lang="es-NI" dirty="0"/>
              <a:t> </a:t>
            </a:r>
            <a:r>
              <a:rPr lang="es-NI" dirty="0" smtClean="0"/>
              <a:t>BI</a:t>
            </a:r>
          </a:p>
          <a:p>
            <a:pPr algn="just">
              <a:spcAft>
                <a:spcPts val="600"/>
              </a:spcAft>
            </a:pPr>
            <a:endParaRPr lang="es-NI" b="1" dirty="0" smtClean="0"/>
          </a:p>
          <a:p>
            <a:pPr algn="just">
              <a:spcAft>
                <a:spcPts val="600"/>
              </a:spcAft>
            </a:pPr>
            <a:r>
              <a:rPr lang="es-NI" b="1" dirty="0" smtClean="0"/>
              <a:t>Compensación </a:t>
            </a:r>
            <a:r>
              <a:rPr lang="es-NI" b="1" dirty="0"/>
              <a:t>y Beneficios: </a:t>
            </a:r>
            <a:endParaRPr lang="es-NI" b="1" dirty="0" smtClean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NI" dirty="0" smtClean="0"/>
              <a:t>Alojamiento </a:t>
            </a:r>
            <a:r>
              <a:rPr lang="es-NI" dirty="0"/>
              <a:t>y </a:t>
            </a:r>
            <a:r>
              <a:rPr lang="es-NI" dirty="0" smtClean="0"/>
              <a:t>Alimentos.</a:t>
            </a:r>
            <a:endParaRPr lang="es-NI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429000" y="8805446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b="1" dirty="0">
                <a:solidFill>
                  <a:schemeClr val="bg1"/>
                </a:solidFill>
              </a:rPr>
              <a:t>https://</a:t>
            </a:r>
            <a:r>
              <a:rPr lang="es-NI" b="1" dirty="0" smtClean="0">
                <a:solidFill>
                  <a:schemeClr val="bg1"/>
                </a:solidFill>
              </a:rPr>
              <a:t>seleccioncv.net/aplicandocondpesa2021</a:t>
            </a:r>
            <a:endParaRPr lang="es-NI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43400" y="8465105"/>
            <a:ext cx="29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2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Regístrate en:</a:t>
            </a:r>
            <a:endParaRPr lang="es-NI" sz="2200" b="1" i="1" dirty="0">
              <a:solidFill>
                <a:schemeClr val="bg1"/>
              </a:solidFill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8357507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b="1" i="1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“</a:t>
            </a:r>
            <a:r>
              <a:rPr lang="es-NI" sz="2200" b="1" i="1" spc="-150" dirty="0" smtClean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Sé parte de nuestra</a:t>
            </a:r>
          </a:p>
          <a:p>
            <a:pPr algn="r"/>
            <a:r>
              <a:rPr lang="es-NI" sz="2200" b="1" i="1" spc="-150" dirty="0">
                <a:solidFill>
                  <a:schemeClr val="bg1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Base de Talentos”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124200" y="2057400"/>
            <a:ext cx="4091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NI" sz="2400" b="1" dirty="0" smtClean="0"/>
              <a:t>Analista en </a:t>
            </a:r>
            <a:r>
              <a:rPr lang="es-NI" sz="2400" b="1" dirty="0" err="1" smtClean="0"/>
              <a:t>Power</a:t>
            </a:r>
            <a:r>
              <a:rPr lang="es-NI" sz="2400" b="1" dirty="0" smtClean="0"/>
              <a:t> BI</a:t>
            </a:r>
          </a:p>
          <a:p>
            <a:pPr algn="ctr"/>
            <a:r>
              <a:rPr lang="es-NI" b="1" i="1" dirty="0" smtClean="0"/>
              <a:t>Giro </a:t>
            </a:r>
            <a:r>
              <a:rPr lang="es-NI" b="1" i="1" dirty="0"/>
              <a:t>de la </a:t>
            </a:r>
            <a:r>
              <a:rPr lang="es-NI" b="1" i="1" dirty="0" smtClean="0"/>
              <a:t>Empresa</a:t>
            </a:r>
            <a:r>
              <a:rPr lang="es-NI" b="1" i="1" dirty="0"/>
              <a:t>: </a:t>
            </a:r>
            <a:r>
              <a:rPr lang="es-NI" dirty="0" err="1" smtClean="0"/>
              <a:t>Extraceite</a:t>
            </a:r>
            <a:r>
              <a:rPr lang="es-NI" dirty="0" smtClean="0"/>
              <a:t> </a:t>
            </a:r>
            <a:endParaRPr lang="es-NI" dirty="0"/>
          </a:p>
          <a:p>
            <a:pPr algn="ctr"/>
            <a:r>
              <a:rPr lang="es-NI" b="1" i="1" dirty="0" smtClean="0"/>
              <a:t>Ubicación</a:t>
            </a:r>
            <a:r>
              <a:rPr lang="es-NI" i="1" dirty="0"/>
              <a:t>: </a:t>
            </a:r>
            <a:r>
              <a:rPr lang="es-ES" dirty="0" smtClean="0"/>
              <a:t>El Rama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318800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85</Words>
  <Application>Microsoft Office PowerPoint</Application>
  <PresentationFormat>Personalizado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Adm!n</dc:creator>
  <cp:lastModifiedBy>SLira</cp:lastModifiedBy>
  <cp:revision>153</cp:revision>
  <dcterms:created xsi:type="dcterms:W3CDTF">2018-06-27T18:29:39Z</dcterms:created>
  <dcterms:modified xsi:type="dcterms:W3CDTF">2021-09-09T00:48:22Z</dcterms:modified>
</cp:coreProperties>
</file>