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8229600" cy="9144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708" autoAdjust="0"/>
    <p:restoredTop sz="93846" autoAdjust="0"/>
  </p:normalViewPr>
  <p:slideViewPr>
    <p:cSldViewPr>
      <p:cViewPr>
        <p:scale>
          <a:sx n="73" d="100"/>
          <a:sy n="73" d="100"/>
        </p:scale>
        <p:origin x="-2058" y="498"/>
      </p:cViewPr>
      <p:guideLst>
        <p:guide orient="horz" pos="2880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NI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D1080-E104-401E-99FE-6F8EDDF5B1A7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685800"/>
            <a:ext cx="30861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NI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NI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7327B-48C7-4DEF-8916-2DA24812C663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8034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07327B-48C7-4DEF-8916-2DA24812C663}" type="slidenum">
              <a:rPr lang="es-NI" smtClean="0"/>
              <a:t>1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46574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7220" y="2840569"/>
            <a:ext cx="699516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34440" y="5181600"/>
            <a:ext cx="576072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48866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23659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50081" y="5875867"/>
            <a:ext cx="699516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50081" y="3875623"/>
            <a:ext cx="699516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49442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08613" y="2844805"/>
            <a:ext cx="2708910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154683" y="2844805"/>
            <a:ext cx="2708910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401245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1480" y="366184"/>
            <a:ext cx="740664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11480" y="2046817"/>
            <a:ext cx="3636170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1480" y="2899833"/>
            <a:ext cx="363617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180524" y="2046817"/>
            <a:ext cx="363759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80524" y="2899833"/>
            <a:ext cx="363759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14348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38566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2621582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1483" y="364067"/>
            <a:ext cx="2707481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17547" y="364072"/>
            <a:ext cx="4600575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11483" y="1913472"/>
            <a:ext cx="2707481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3036557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13060" y="6400805"/>
            <a:ext cx="493776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613060" y="817033"/>
            <a:ext cx="493776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13060" y="7156456"/>
            <a:ext cx="493776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605840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693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474846" y="488951"/>
            <a:ext cx="1388745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8613" y="488951"/>
            <a:ext cx="4029075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156302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11480" y="366184"/>
            <a:ext cx="740664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11480" y="2133606"/>
            <a:ext cx="740664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11480" y="8475139"/>
            <a:ext cx="192024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53C23-42FB-40E0-830C-4B6FEF106206}" type="datetimeFigureOut">
              <a:rPr lang="es-NI" smtClean="0"/>
              <a:t>15/10/2020</a:t>
            </a:fld>
            <a:endParaRPr lang="es-NI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11780" y="8475139"/>
            <a:ext cx="260604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897880" y="8475139"/>
            <a:ext cx="192024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16F0A-115B-4CDB-9197-BDD7217A3476}" type="slidenum">
              <a:rPr lang="es-NI" smtClean="0"/>
              <a:t>‹Nº›</a:t>
            </a:fld>
            <a:endParaRPr lang="es-NI" dirty="0"/>
          </a:p>
        </p:txBody>
      </p:sp>
    </p:spTree>
    <p:extLst>
      <p:ext uri="{BB962C8B-B14F-4D97-AF65-F5344CB8AC3E}">
        <p14:creationId xmlns:p14="http://schemas.microsoft.com/office/powerpoint/2010/main" val="79239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16 Grupo"/>
          <p:cNvGrpSpPr/>
          <p:nvPr/>
        </p:nvGrpSpPr>
        <p:grpSpPr>
          <a:xfrm>
            <a:off x="0" y="0"/>
            <a:ext cx="8286750" cy="9201150"/>
            <a:chOff x="0" y="0"/>
            <a:chExt cx="8286750" cy="9201150"/>
          </a:xfrm>
        </p:grpSpPr>
        <p:grpSp>
          <p:nvGrpSpPr>
            <p:cNvPr id="8" name="7 Grupo"/>
            <p:cNvGrpSpPr/>
            <p:nvPr/>
          </p:nvGrpSpPr>
          <p:grpSpPr>
            <a:xfrm>
              <a:off x="0" y="0"/>
              <a:ext cx="8286750" cy="9201150"/>
              <a:chOff x="0" y="0"/>
              <a:chExt cx="8286750" cy="9201150"/>
            </a:xfrm>
          </p:grpSpPr>
          <p:grpSp>
            <p:nvGrpSpPr>
              <p:cNvPr id="5" name="4 Grupo"/>
              <p:cNvGrpSpPr/>
              <p:nvPr/>
            </p:nvGrpSpPr>
            <p:grpSpPr>
              <a:xfrm>
                <a:off x="0" y="0"/>
                <a:ext cx="8286750" cy="9201150"/>
                <a:chOff x="0" y="0"/>
                <a:chExt cx="8286750" cy="9201150"/>
              </a:xfrm>
            </p:grpSpPr>
            <p:pic>
              <p:nvPicPr>
                <p:cNvPr id="9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5296"/>
                <a:stretch/>
              </p:blipFill>
              <p:spPr bwMode="auto">
                <a:xfrm>
                  <a:off x="0" y="2232279"/>
                  <a:ext cx="8286750" cy="69688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" name="Picture 3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286750" cy="22322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9100" y="8524875"/>
                <a:ext cx="3848100" cy="619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569379"/>
              <a:ext cx="3848100" cy="61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5 Rectángulo"/>
          <p:cNvSpPr/>
          <p:nvPr/>
        </p:nvSpPr>
        <p:spPr>
          <a:xfrm>
            <a:off x="381000" y="7057371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0070C0"/>
                </a:solidFill>
                <a:ea typeface="Times New Roman"/>
                <a:cs typeface="Calibri"/>
              </a:rPr>
              <a:t>Interesados enviar su CV </a:t>
            </a:r>
            <a:r>
              <a:rPr lang="es-ES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indicando el nombre del puesto en el asunto, a </a:t>
            </a:r>
            <a:r>
              <a:rPr lang="es-ES" sz="1600" b="1" dirty="0">
                <a:solidFill>
                  <a:srgbClr val="0070C0"/>
                </a:solidFill>
                <a:ea typeface="Times New Roman"/>
                <a:cs typeface="Calibri"/>
              </a:rPr>
              <a:t>más tardar </a:t>
            </a:r>
            <a:r>
              <a:rPr lang="es-ES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el </a:t>
            </a:r>
            <a:r>
              <a:rPr lang="es-ES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15</a:t>
            </a:r>
            <a:r>
              <a:rPr lang="es-NI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 </a:t>
            </a:r>
            <a:r>
              <a:rPr lang="es-NI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de </a:t>
            </a:r>
            <a:r>
              <a:rPr lang="es-NI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noviembre </a:t>
            </a:r>
            <a:r>
              <a:rPr lang="es-NI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2020</a:t>
            </a:r>
            <a:r>
              <a:rPr lang="es-NI" sz="1600" b="1" dirty="0">
                <a:solidFill>
                  <a:srgbClr val="0070C0"/>
                </a:solidFill>
                <a:ea typeface="Times New Roman"/>
                <a:cs typeface="Calibri"/>
              </a:rPr>
              <a:t>, al </a:t>
            </a:r>
            <a:r>
              <a:rPr lang="es-NI" sz="1600" b="1" dirty="0" smtClean="0">
                <a:solidFill>
                  <a:srgbClr val="0070C0"/>
                </a:solidFill>
                <a:ea typeface="Times New Roman"/>
                <a:cs typeface="Calibri"/>
              </a:rPr>
              <a:t>correo:</a:t>
            </a:r>
            <a:endParaRPr lang="es-NI" sz="1600" b="1" dirty="0">
              <a:solidFill>
                <a:srgbClr val="0070C0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1054483" y="6361827"/>
            <a:ext cx="586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NI" sz="2000" b="1" dirty="0" smtClean="0">
              <a:solidFill>
                <a:srgbClr val="0070C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25164" y="2792748"/>
            <a:ext cx="763642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b="1" dirty="0" smtClean="0"/>
              <a:t>Descripción:</a:t>
            </a:r>
          </a:p>
          <a:p>
            <a:pPr>
              <a:spcAft>
                <a:spcPts val="600"/>
              </a:spcAft>
            </a:pPr>
            <a:r>
              <a:rPr lang="es-NI" sz="1300" dirty="0"/>
              <a:t>Realizar ventas por teléfono a Latinoamérica de plataformas en ventas.</a:t>
            </a:r>
            <a:endParaRPr lang="es-NI" sz="1300" dirty="0" smtClean="0"/>
          </a:p>
          <a:p>
            <a:r>
              <a:rPr lang="es-NI" b="1" dirty="0" smtClean="0"/>
              <a:t>Requisitos: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 smtClean="0"/>
              <a:t>Estudios </a:t>
            </a:r>
            <a:r>
              <a:rPr lang="es-NI" sz="1300" dirty="0" smtClean="0"/>
              <a:t>Universitarios.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/>
              <a:t>Experiencia en ventas por teléfono de productos tecnológicos, páginas Web, cursos, maestrías, publicidad, ventas de planes pos pago o ventas de paquetes </a:t>
            </a:r>
            <a:r>
              <a:rPr lang="es-NI" sz="1300" dirty="0" smtClean="0"/>
              <a:t>turísticos.</a:t>
            </a:r>
            <a:endParaRPr lang="es-NI" sz="13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 err="1" smtClean="0"/>
              <a:t>Telecobranza</a:t>
            </a:r>
            <a:r>
              <a:rPr lang="es-NI" sz="1300" dirty="0" smtClean="0"/>
              <a:t>/ Retención </a:t>
            </a:r>
            <a:r>
              <a:rPr lang="es-NI" sz="1300" dirty="0"/>
              <a:t>de cliente</a:t>
            </a:r>
            <a:r>
              <a:rPr lang="es-NI" sz="1300" dirty="0" smtClean="0"/>
              <a:t>/ Atención </a:t>
            </a:r>
            <a:r>
              <a:rPr lang="es-NI" sz="1300" dirty="0"/>
              <a:t>al Cliente.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/>
              <a:t>Experiencia en crear cartera de </a:t>
            </a:r>
            <a:r>
              <a:rPr lang="es-NI" sz="1300" dirty="0" smtClean="0"/>
              <a:t>clientes.</a:t>
            </a:r>
            <a:endParaRPr lang="es-NI" sz="13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 smtClean="0"/>
              <a:t>Excel intermedio.</a:t>
            </a:r>
            <a:endParaRPr lang="es-NI" sz="13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 smtClean="0"/>
              <a:t>Manejo </a:t>
            </a:r>
            <a:r>
              <a:rPr lang="es-NI" sz="1300" dirty="0"/>
              <a:t>de redes </a:t>
            </a:r>
            <a:r>
              <a:rPr lang="es-NI" sz="1300" dirty="0" smtClean="0"/>
              <a:t>sociales.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 smtClean="0"/>
              <a:t>Buena </a:t>
            </a:r>
            <a:r>
              <a:rPr lang="es-NI" sz="1300" dirty="0"/>
              <a:t>redacción y </a:t>
            </a:r>
            <a:r>
              <a:rPr lang="es-NI" sz="1300" dirty="0" smtClean="0"/>
              <a:t>ortografía</a:t>
            </a:r>
            <a:r>
              <a:rPr lang="es-NI" sz="1300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/>
              <a:t>Idioma </a:t>
            </a:r>
            <a:r>
              <a:rPr lang="es-NI" sz="1300" dirty="0" smtClean="0"/>
              <a:t>Español</a:t>
            </a:r>
            <a:r>
              <a:rPr lang="es-NI" sz="1300" dirty="0"/>
              <a:t>.</a:t>
            </a:r>
            <a:endParaRPr lang="es-NI" sz="1300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/>
              <a:t>Aplica </a:t>
            </a:r>
            <a:r>
              <a:rPr lang="es-NI" sz="1300" dirty="0" smtClean="0"/>
              <a:t>sólo </a:t>
            </a:r>
            <a:r>
              <a:rPr lang="es-NI" sz="1300" dirty="0"/>
              <a:t>para personal que resida en Managua</a:t>
            </a:r>
            <a:r>
              <a:rPr lang="es-NI" sz="1300" dirty="0" smtClean="0"/>
              <a:t>.</a:t>
            </a:r>
          </a:p>
          <a:p>
            <a:pPr algn="just"/>
            <a:endParaRPr lang="es-NI" sz="600" dirty="0" smtClean="0"/>
          </a:p>
          <a:p>
            <a:r>
              <a:rPr lang="es-NI" b="1" dirty="0" smtClean="0"/>
              <a:t>Requisitos Adicionales:</a:t>
            </a:r>
            <a:endParaRPr lang="es-NI" sz="1050" b="1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/>
              <a:t>Tener computadora e </a:t>
            </a:r>
            <a:r>
              <a:rPr lang="es-NI" sz="1300" dirty="0" smtClean="0"/>
              <a:t>internet </a:t>
            </a:r>
            <a:r>
              <a:rPr lang="es-NI" sz="1300" dirty="0"/>
              <a:t>a</a:t>
            </a:r>
            <a:r>
              <a:rPr lang="es-NI" sz="1300" dirty="0" smtClean="0"/>
              <a:t>l </a:t>
            </a:r>
            <a:r>
              <a:rPr lang="es-NI" sz="1300" dirty="0"/>
              <a:t>menos 2 megas de bajada y cerca de 1 mega de </a:t>
            </a:r>
            <a:r>
              <a:rPr lang="es-NI" sz="1300" dirty="0" smtClean="0"/>
              <a:t>subida.</a:t>
            </a:r>
            <a:endParaRPr lang="es-NI" sz="13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/>
              <a:t>Headset con entrada </a:t>
            </a:r>
            <a:r>
              <a:rPr lang="es-NI" sz="1300" dirty="0" smtClean="0"/>
              <a:t>USB (</a:t>
            </a:r>
            <a:r>
              <a:rPr lang="es-NI" sz="1300" dirty="0"/>
              <a:t>Se dará opción de </a:t>
            </a:r>
            <a:r>
              <a:rPr lang="es-NI" sz="1300" dirty="0" smtClean="0"/>
              <a:t>conseguirlo </a:t>
            </a:r>
            <a:r>
              <a:rPr lang="es-NI" sz="1300" dirty="0"/>
              <a:t>una vez </a:t>
            </a:r>
            <a:r>
              <a:rPr lang="es-NI" sz="1300" dirty="0" smtClean="0"/>
              <a:t>sea</a:t>
            </a:r>
            <a:r>
              <a:rPr lang="es-NI" sz="1300" dirty="0" smtClean="0"/>
              <a:t> </a:t>
            </a:r>
            <a:r>
              <a:rPr lang="es-NI" sz="1300" dirty="0"/>
              <a:t>seleccionado</a:t>
            </a:r>
            <a:r>
              <a:rPr lang="es-NI" sz="1300" dirty="0" smtClean="0"/>
              <a:t>).</a:t>
            </a:r>
            <a:endParaRPr lang="es-NI" sz="1300" dirty="0"/>
          </a:p>
          <a:p>
            <a:pPr marL="285750" indent="-285750" algn="just">
              <a:buFont typeface="Arial" pitchFamily="34" charset="0"/>
              <a:buChar char="•"/>
            </a:pPr>
            <a:r>
              <a:rPr lang="es-NI" sz="1300" dirty="0"/>
              <a:t>Computadora </a:t>
            </a:r>
            <a:r>
              <a:rPr lang="es-NI" sz="1300" dirty="0" smtClean="0"/>
              <a:t>procesador dual core</a:t>
            </a:r>
            <a:r>
              <a:rPr lang="es-NI" sz="1300" dirty="0"/>
              <a:t>, 4 gigas de RAM, conexión a internet vía cable de red (Se dará opción de </a:t>
            </a:r>
            <a:r>
              <a:rPr lang="es-NI" sz="1300" dirty="0" smtClean="0"/>
              <a:t>conseguirlos </a:t>
            </a:r>
            <a:r>
              <a:rPr lang="es-NI" sz="1300" dirty="0"/>
              <a:t>una vez </a:t>
            </a:r>
            <a:r>
              <a:rPr lang="es-NI" sz="1300" dirty="0" smtClean="0"/>
              <a:t>sea </a:t>
            </a:r>
            <a:r>
              <a:rPr lang="es-NI" sz="1300" dirty="0"/>
              <a:t>seleccionado</a:t>
            </a:r>
            <a:r>
              <a:rPr lang="es-NI" sz="1300" dirty="0" smtClean="0"/>
              <a:t>).</a:t>
            </a:r>
            <a:endParaRPr lang="es-NI" sz="1300" dirty="0"/>
          </a:p>
          <a:p>
            <a:pPr algn="just">
              <a:spcAft>
                <a:spcPts val="600"/>
              </a:spcAft>
            </a:pPr>
            <a:r>
              <a:rPr lang="es-NI" b="1" dirty="0"/>
              <a:t>Compensación: </a:t>
            </a:r>
            <a:r>
              <a:rPr lang="es-NI" sz="1300" dirty="0"/>
              <a:t>Salario </a:t>
            </a:r>
            <a:r>
              <a:rPr lang="es-NI" sz="1300" dirty="0" smtClean="0"/>
              <a:t>se indicará en </a:t>
            </a:r>
            <a:r>
              <a:rPr lang="es-NI" sz="1300" dirty="0"/>
              <a:t>entrevista, </a:t>
            </a:r>
            <a:r>
              <a:rPr lang="es-NI" sz="1300" dirty="0" smtClean="0"/>
              <a:t>oportunidad </a:t>
            </a:r>
            <a:r>
              <a:rPr lang="es-NI" sz="1300" dirty="0"/>
              <a:t>de c</a:t>
            </a:r>
            <a:r>
              <a:rPr lang="es-NI" sz="1300" dirty="0" smtClean="0"/>
              <a:t>recimiento y estabilidad laboral.</a:t>
            </a:r>
            <a:endParaRPr lang="es-NI" sz="1300" dirty="0"/>
          </a:p>
        </p:txBody>
      </p:sp>
      <p:sp>
        <p:nvSpPr>
          <p:cNvPr id="10" name="Cuadro de texto 2"/>
          <p:cNvSpPr txBox="1">
            <a:spLocks noChangeArrowheads="1"/>
          </p:cNvSpPr>
          <p:nvPr/>
        </p:nvSpPr>
        <p:spPr bwMode="auto">
          <a:xfrm>
            <a:off x="1219200" y="2093893"/>
            <a:ext cx="57721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es-NI" sz="2400" b="1" dirty="0">
                <a:ea typeface="Times New Roman"/>
                <a:cs typeface="Calibri"/>
              </a:rPr>
              <a:t>Ejecutivo de </a:t>
            </a:r>
            <a:r>
              <a:rPr lang="es-NI" sz="2400" b="1" dirty="0" err="1" smtClean="0">
                <a:ea typeface="Times New Roman"/>
                <a:cs typeface="Calibri"/>
              </a:rPr>
              <a:t>Telemercadeo</a:t>
            </a:r>
            <a:r>
              <a:rPr lang="es-NI" sz="2400" b="1" dirty="0" smtClean="0">
                <a:ea typeface="Times New Roman"/>
                <a:cs typeface="Calibri"/>
              </a:rPr>
              <a:t> </a:t>
            </a:r>
            <a:r>
              <a:rPr lang="es-NI" sz="2400" b="1" dirty="0">
                <a:ea typeface="Times New Roman"/>
                <a:cs typeface="Calibri"/>
              </a:rPr>
              <a:t>Home </a:t>
            </a:r>
            <a:r>
              <a:rPr lang="es-NI" sz="2400" b="1" dirty="0" smtClean="0">
                <a:ea typeface="Times New Roman"/>
                <a:cs typeface="Calibri"/>
              </a:rPr>
              <a:t>Office</a:t>
            </a:r>
          </a:p>
          <a:p>
            <a:pPr algn="ctr"/>
            <a:r>
              <a:rPr lang="es-ES" sz="1600" b="1" i="1" dirty="0" smtClean="0">
                <a:effectLst/>
                <a:latin typeface="Calibri"/>
                <a:ea typeface="Times New Roman"/>
                <a:cs typeface="Calibri"/>
              </a:rPr>
              <a:t>Giro </a:t>
            </a:r>
            <a:r>
              <a:rPr lang="es-ES" sz="1600" b="1" i="1" dirty="0">
                <a:effectLst/>
                <a:latin typeface="Calibri"/>
                <a:ea typeface="Times New Roman"/>
                <a:cs typeface="Calibri"/>
              </a:rPr>
              <a:t>de la </a:t>
            </a:r>
            <a:r>
              <a:rPr lang="es-ES" sz="1600" b="1" i="1" dirty="0">
                <a:ea typeface="Times New Roman"/>
                <a:cs typeface="Calibri"/>
              </a:rPr>
              <a:t>empresa</a:t>
            </a:r>
            <a:r>
              <a:rPr lang="es-ES" sz="1600" b="1" i="1" dirty="0" smtClean="0">
                <a:ea typeface="Times New Roman"/>
                <a:cs typeface="Calibri"/>
              </a:rPr>
              <a:t>: </a:t>
            </a:r>
            <a:r>
              <a:rPr lang="es-ES" sz="1600" dirty="0" err="1">
                <a:ea typeface="Times New Roman"/>
                <a:cs typeface="Calibri"/>
              </a:rPr>
              <a:t>Call</a:t>
            </a:r>
            <a:r>
              <a:rPr lang="es-ES" sz="1600" dirty="0">
                <a:ea typeface="Times New Roman"/>
                <a:cs typeface="Calibri"/>
              </a:rPr>
              <a:t> Center </a:t>
            </a:r>
            <a:endParaRPr lang="es-ES" sz="1600" dirty="0" smtClean="0">
              <a:ea typeface="Times New Roman"/>
              <a:cs typeface="Calibri"/>
            </a:endParaRPr>
          </a:p>
          <a:p>
            <a:pPr algn="ctr"/>
            <a:r>
              <a:rPr lang="es-ES" sz="1600" b="1" i="1" dirty="0" smtClean="0">
                <a:effectLst/>
                <a:latin typeface="Calibri"/>
                <a:ea typeface="Times New Roman"/>
                <a:cs typeface="Calibri"/>
              </a:rPr>
              <a:t>Ubicación:</a:t>
            </a:r>
            <a:r>
              <a:rPr lang="es-ES" sz="1600" dirty="0" smtClean="0">
                <a:effectLst/>
                <a:latin typeface="Calibri"/>
                <a:ea typeface="Times New Roman"/>
                <a:cs typeface="Calibri"/>
              </a:rPr>
              <a:t> Managua </a:t>
            </a:r>
            <a:r>
              <a:rPr lang="es-ES" sz="1600" dirty="0" smtClean="0">
                <a:ea typeface="Times New Roman"/>
                <a:cs typeface="Calibri"/>
              </a:rPr>
              <a:t>Home </a:t>
            </a:r>
            <a:r>
              <a:rPr lang="es-ES" sz="1600" dirty="0">
                <a:ea typeface="Times New Roman"/>
                <a:cs typeface="Calibri"/>
              </a:rPr>
              <a:t>Office</a:t>
            </a:r>
            <a:endParaRPr lang="es-NI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3429000" y="8805446"/>
            <a:ext cx="483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b="1" dirty="0">
                <a:solidFill>
                  <a:schemeClr val="bg1"/>
                </a:solidFill>
              </a:rPr>
              <a:t>https://</a:t>
            </a:r>
            <a:r>
              <a:rPr lang="es-NI" b="1" dirty="0" smtClean="0">
                <a:solidFill>
                  <a:schemeClr val="bg1"/>
                </a:solidFill>
              </a:rPr>
              <a:t>seleccioncv.net/aplicandocondpesa2020</a:t>
            </a:r>
            <a:endParaRPr lang="es-NI" dirty="0">
              <a:solidFill>
                <a:schemeClr val="bg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343400" y="8465105"/>
            <a:ext cx="2971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NI" sz="2200" b="1" i="1" dirty="0" smtClean="0">
                <a:solidFill>
                  <a:schemeClr val="bg1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Regístrate en:</a:t>
            </a:r>
            <a:endParaRPr lang="es-NI" sz="2200" b="1" i="1" dirty="0">
              <a:solidFill>
                <a:schemeClr val="bg1"/>
              </a:solidFill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0" y="8357507"/>
            <a:ext cx="339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2400" b="1" i="1" dirty="0" smtClean="0">
                <a:solidFill>
                  <a:schemeClr val="bg1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“</a:t>
            </a:r>
            <a:r>
              <a:rPr lang="es-NI" sz="2200" b="1" i="1" spc="-150" dirty="0" smtClean="0">
                <a:solidFill>
                  <a:schemeClr val="bg1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Sé parte de nuestra</a:t>
            </a:r>
          </a:p>
          <a:p>
            <a:pPr algn="r"/>
            <a:r>
              <a:rPr lang="es-NI" sz="2200" b="1" i="1" spc="-150" dirty="0">
                <a:solidFill>
                  <a:schemeClr val="bg1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Base de Talentos”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893833" y="7586246"/>
            <a:ext cx="41259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b="1" dirty="0" smtClean="0">
                <a:solidFill>
                  <a:srgbClr val="0070C0"/>
                </a:solidFill>
                <a:ea typeface="Times New Roman"/>
                <a:cs typeface="Calibri"/>
              </a:rPr>
              <a:t>vacan.admon@gmail.com</a:t>
            </a:r>
            <a:endParaRPr lang="es-NI" b="1" dirty="0">
              <a:solidFill>
                <a:srgbClr val="0070C0"/>
              </a:solidFill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369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227</Words>
  <Application>Microsoft Office PowerPoint</Application>
  <PresentationFormat>Personalizado</PresentationFormat>
  <Paragraphs>28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Adm!n</dc:creator>
  <cp:lastModifiedBy>Adm!n</cp:lastModifiedBy>
  <cp:revision>124</cp:revision>
  <dcterms:created xsi:type="dcterms:W3CDTF">2018-06-27T18:29:39Z</dcterms:created>
  <dcterms:modified xsi:type="dcterms:W3CDTF">2020-10-16T03:51:45Z</dcterms:modified>
</cp:coreProperties>
</file>