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229600" cy="9144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8" autoAdjust="0"/>
    <p:restoredTop sz="93846" autoAdjust="0"/>
  </p:normalViewPr>
  <p:slideViewPr>
    <p:cSldViewPr>
      <p:cViewPr>
        <p:scale>
          <a:sx n="60" d="100"/>
          <a:sy n="60" d="100"/>
        </p:scale>
        <p:origin x="-1860" y="312"/>
      </p:cViewPr>
      <p:guideLst>
        <p:guide orient="horz" pos="2880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NI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1080-E104-401E-99FE-6F8EDDF5B1A7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685800"/>
            <a:ext cx="3086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NI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NI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7327B-48C7-4DEF-8916-2DA24812C663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8034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7327B-48C7-4DEF-8916-2DA24812C663}" type="slidenum">
              <a:rPr lang="es-NI" smtClean="0"/>
              <a:t>1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46574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7220" y="2840569"/>
            <a:ext cx="699516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34440" y="5181600"/>
            <a:ext cx="576072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488661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6936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474846" y="488951"/>
            <a:ext cx="1388745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8613" y="488951"/>
            <a:ext cx="4029075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56302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23659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50081" y="5875867"/>
            <a:ext cx="699516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50081" y="3875623"/>
            <a:ext cx="699516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494426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8613" y="2844805"/>
            <a:ext cx="270891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154683" y="2844805"/>
            <a:ext cx="2708910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401245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1480" y="366184"/>
            <a:ext cx="740664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1480" y="2046817"/>
            <a:ext cx="363617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1480" y="2899833"/>
            <a:ext cx="363617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180524" y="2046817"/>
            <a:ext cx="363759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80524" y="2899833"/>
            <a:ext cx="363759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14348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3856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62158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1483" y="364067"/>
            <a:ext cx="2707481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17547" y="364072"/>
            <a:ext cx="4600575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11483" y="1913472"/>
            <a:ext cx="2707481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303655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3060" y="6400805"/>
            <a:ext cx="493776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613060" y="817033"/>
            <a:ext cx="493776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3060" y="7156456"/>
            <a:ext cx="493776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160584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11480" y="366184"/>
            <a:ext cx="740664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NI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11480" y="2133606"/>
            <a:ext cx="740664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NI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11480" y="8475139"/>
            <a:ext cx="19202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53C23-42FB-40E0-830C-4B6FEF106206}" type="datetimeFigureOut">
              <a:rPr lang="es-NI" smtClean="0"/>
              <a:t>07/09/2020</a:t>
            </a:fld>
            <a:endParaRPr lang="es-NI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11780" y="8475139"/>
            <a:ext cx="26060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897880" y="8475139"/>
            <a:ext cx="192024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6F0A-115B-4CDB-9197-BDD7217A3476}" type="slidenum">
              <a:rPr lang="es-NI" smtClean="0"/>
              <a:t>‹Nº›</a:t>
            </a:fld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79239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0" y="0"/>
            <a:ext cx="8286750" cy="9201150"/>
            <a:chOff x="0" y="0"/>
            <a:chExt cx="8286750" cy="9201150"/>
          </a:xfrm>
        </p:grpSpPr>
        <p:grpSp>
          <p:nvGrpSpPr>
            <p:cNvPr id="8" name="7 Grupo"/>
            <p:cNvGrpSpPr/>
            <p:nvPr/>
          </p:nvGrpSpPr>
          <p:grpSpPr>
            <a:xfrm>
              <a:off x="0" y="0"/>
              <a:ext cx="8286750" cy="9201150"/>
              <a:chOff x="0" y="0"/>
              <a:chExt cx="8286750" cy="9201150"/>
            </a:xfrm>
          </p:grpSpPr>
          <p:grpSp>
            <p:nvGrpSpPr>
              <p:cNvPr id="5" name="4 Grupo"/>
              <p:cNvGrpSpPr/>
              <p:nvPr/>
            </p:nvGrpSpPr>
            <p:grpSpPr>
              <a:xfrm>
                <a:off x="0" y="0"/>
                <a:ext cx="8286750" cy="9201150"/>
                <a:chOff x="0" y="0"/>
                <a:chExt cx="8286750" cy="9201150"/>
              </a:xfrm>
            </p:grpSpPr>
            <p:pic>
              <p:nvPicPr>
                <p:cNvPr id="9" name="Picture 3"/>
                <p:cNvPicPr>
                  <a:picLocks noChangeAspect="1" noChangeArrowheads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5296"/>
                <a:stretch/>
              </p:blipFill>
              <p:spPr bwMode="auto">
                <a:xfrm>
                  <a:off x="0" y="2232279"/>
                  <a:ext cx="8286750" cy="69688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" name="Picture 3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8286750" cy="2232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9100" y="8524875"/>
                <a:ext cx="3848100" cy="619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8569379"/>
              <a:ext cx="3848100" cy="619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5 Rectángulo"/>
          <p:cNvSpPr/>
          <p:nvPr/>
        </p:nvSpPr>
        <p:spPr>
          <a:xfrm>
            <a:off x="472637" y="6931325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>
                <a:solidFill>
                  <a:srgbClr val="0070C0"/>
                </a:solidFill>
                <a:ea typeface="Times New Roman"/>
                <a:cs typeface="Calibri"/>
              </a:rPr>
              <a:t>Interesados enviar su CV </a:t>
            </a:r>
            <a:r>
              <a:rPr lang="es-ES" b="1" dirty="0" smtClean="0">
                <a:solidFill>
                  <a:srgbClr val="0070C0"/>
                </a:solidFill>
                <a:ea typeface="Times New Roman"/>
                <a:cs typeface="Calibri"/>
              </a:rPr>
              <a:t>indicando </a:t>
            </a:r>
            <a:r>
              <a:rPr lang="es-ES" b="1" dirty="0" smtClean="0">
                <a:solidFill>
                  <a:srgbClr val="0070C0"/>
                </a:solidFill>
                <a:ea typeface="Times New Roman"/>
                <a:cs typeface="Calibri"/>
              </a:rPr>
              <a:t>el nombre del puesto en el </a:t>
            </a:r>
            <a:r>
              <a:rPr lang="es-ES" b="1" dirty="0" smtClean="0">
                <a:solidFill>
                  <a:srgbClr val="0070C0"/>
                </a:solidFill>
                <a:ea typeface="Times New Roman"/>
                <a:cs typeface="Calibri"/>
              </a:rPr>
              <a:t>asunto, a </a:t>
            </a:r>
            <a:r>
              <a:rPr lang="es-ES" b="1" dirty="0">
                <a:solidFill>
                  <a:srgbClr val="0070C0"/>
                </a:solidFill>
                <a:ea typeface="Times New Roman"/>
                <a:cs typeface="Calibri"/>
              </a:rPr>
              <a:t>más tardar </a:t>
            </a:r>
            <a:r>
              <a:rPr lang="es-ES" b="1" dirty="0" smtClean="0">
                <a:solidFill>
                  <a:srgbClr val="0070C0"/>
                </a:solidFill>
                <a:ea typeface="Times New Roman"/>
                <a:cs typeface="Calibri"/>
              </a:rPr>
              <a:t>el 15 </a:t>
            </a:r>
            <a:r>
              <a:rPr lang="es-NI" b="1" dirty="0" smtClean="0">
                <a:solidFill>
                  <a:srgbClr val="0070C0"/>
                </a:solidFill>
                <a:ea typeface="Times New Roman"/>
                <a:cs typeface="Calibri"/>
              </a:rPr>
              <a:t>de septiembre 2020</a:t>
            </a:r>
            <a:r>
              <a:rPr lang="es-NI" b="1" dirty="0">
                <a:solidFill>
                  <a:srgbClr val="0070C0"/>
                </a:solidFill>
                <a:ea typeface="Times New Roman"/>
                <a:cs typeface="Calibri"/>
              </a:rPr>
              <a:t>, al </a:t>
            </a:r>
            <a:r>
              <a:rPr lang="es-NI" b="1" dirty="0" smtClean="0">
                <a:solidFill>
                  <a:srgbClr val="0070C0"/>
                </a:solidFill>
                <a:ea typeface="Times New Roman"/>
                <a:cs typeface="Calibri"/>
              </a:rPr>
              <a:t>correo:</a:t>
            </a:r>
            <a:endParaRPr lang="es-NI" b="1" dirty="0">
              <a:solidFill>
                <a:srgbClr val="0070C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054483" y="6361827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NI" sz="2000" b="1" dirty="0" smtClean="0">
              <a:solidFill>
                <a:srgbClr val="0070C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4800" y="3026203"/>
            <a:ext cx="7772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NI" b="1" dirty="0" smtClean="0"/>
              <a:t>Descripción:</a:t>
            </a:r>
          </a:p>
          <a:p>
            <a:pPr algn="just">
              <a:spcAft>
                <a:spcPts val="600"/>
              </a:spcAft>
            </a:pPr>
            <a:r>
              <a:rPr lang="es-NI" sz="1600" dirty="0"/>
              <a:t>Investigación de </a:t>
            </a:r>
            <a:r>
              <a:rPr lang="es-NI" sz="1600" dirty="0" smtClean="0"/>
              <a:t>mercado</a:t>
            </a:r>
            <a:r>
              <a:rPr lang="es-NI" sz="1600" dirty="0"/>
              <a:t>, </a:t>
            </a:r>
            <a:r>
              <a:rPr lang="es-NI" sz="1600" dirty="0" smtClean="0"/>
              <a:t>seguimiento </a:t>
            </a:r>
            <a:r>
              <a:rPr lang="es-NI" sz="1600" dirty="0"/>
              <a:t>del cumplimiento de </a:t>
            </a:r>
            <a:r>
              <a:rPr lang="es-NI" sz="1600" dirty="0" smtClean="0"/>
              <a:t>metas</a:t>
            </a:r>
            <a:r>
              <a:rPr lang="es-NI" sz="1600" dirty="0" smtClean="0"/>
              <a:t>. Asignación </a:t>
            </a:r>
            <a:r>
              <a:rPr lang="es-NI" sz="1600" dirty="0"/>
              <a:t>de </a:t>
            </a:r>
            <a:r>
              <a:rPr lang="es-NI" sz="1600" dirty="0" smtClean="0"/>
              <a:t>metas mensuales, manejo </a:t>
            </a:r>
            <a:r>
              <a:rPr lang="es-NI" sz="1600" dirty="0"/>
              <a:t>de </a:t>
            </a:r>
            <a:r>
              <a:rPr lang="es-NI" sz="1600" dirty="0" smtClean="0"/>
              <a:t>personal, </a:t>
            </a:r>
            <a:r>
              <a:rPr lang="es-NI" sz="1600" dirty="0" smtClean="0"/>
              <a:t>estrategias </a:t>
            </a:r>
            <a:r>
              <a:rPr lang="es-NI" sz="1600" dirty="0"/>
              <a:t>de </a:t>
            </a:r>
            <a:r>
              <a:rPr lang="es-NI" sz="1600" dirty="0" smtClean="0"/>
              <a:t>mercado.</a:t>
            </a:r>
            <a:endParaRPr lang="es-NI" sz="1600" b="1" dirty="0" smtClean="0"/>
          </a:p>
          <a:p>
            <a:pPr algn="just">
              <a:spcAft>
                <a:spcPts val="600"/>
              </a:spcAft>
            </a:pPr>
            <a:r>
              <a:rPr lang="es-NI" b="1" dirty="0" smtClean="0"/>
              <a:t>Requisitos:</a:t>
            </a:r>
          </a:p>
          <a:p>
            <a:pPr algn="just">
              <a:spcAft>
                <a:spcPts val="600"/>
              </a:spcAft>
            </a:pPr>
            <a:r>
              <a:rPr lang="es-NI" sz="1600" dirty="0"/>
              <a:t>Lic. Mercadeo </a:t>
            </a:r>
            <a:r>
              <a:rPr lang="es-NI" sz="1600" dirty="0" smtClean="0"/>
              <a:t>y Publicidad</a:t>
            </a:r>
            <a:r>
              <a:rPr lang="es-NI" sz="1600" dirty="0" smtClean="0"/>
              <a:t>, </a:t>
            </a:r>
            <a:r>
              <a:rPr lang="es-NI" sz="1600" dirty="0"/>
              <a:t>Administración de Empresas </a:t>
            </a:r>
            <a:r>
              <a:rPr lang="es-NI" sz="1600" dirty="0" smtClean="0"/>
              <a:t>o carreras afines.</a:t>
            </a:r>
            <a:endParaRPr lang="es-NI" sz="1600" dirty="0"/>
          </a:p>
          <a:p>
            <a:pPr algn="just">
              <a:spcAft>
                <a:spcPts val="600"/>
              </a:spcAft>
            </a:pPr>
            <a:r>
              <a:rPr lang="es-NI" sz="1600" dirty="0"/>
              <a:t>Experiencia </a:t>
            </a:r>
            <a:r>
              <a:rPr lang="es-NI" sz="1600" dirty="0" smtClean="0"/>
              <a:t>de 2 </a:t>
            </a:r>
            <a:r>
              <a:rPr lang="es-NI" sz="1600" dirty="0"/>
              <a:t>años como mínimo en el área de ventas, manejo de </a:t>
            </a:r>
            <a:r>
              <a:rPr lang="es-NI" sz="1600" dirty="0" smtClean="0"/>
              <a:t>personal, puestos similares.</a:t>
            </a:r>
            <a:endParaRPr lang="es-NI" sz="1600" dirty="0"/>
          </a:p>
          <a:p>
            <a:pPr algn="just">
              <a:spcAft>
                <a:spcPts val="600"/>
              </a:spcAft>
            </a:pPr>
            <a:r>
              <a:rPr lang="es-NI" sz="1600" dirty="0" smtClean="0"/>
              <a:t>Conocimientos en manejo  de computadoras, </a:t>
            </a:r>
            <a:r>
              <a:rPr lang="es-NI" sz="1600" dirty="0"/>
              <a:t>impresoras, </a:t>
            </a:r>
            <a:r>
              <a:rPr lang="es-NI" sz="1600" dirty="0" smtClean="0"/>
              <a:t>escáner, etc.</a:t>
            </a:r>
          </a:p>
          <a:p>
            <a:pPr algn="just">
              <a:spcAft>
                <a:spcPts val="600"/>
              </a:spcAft>
            </a:pPr>
            <a:r>
              <a:rPr lang="es-NI" b="1" dirty="0" smtClean="0"/>
              <a:t>Competencias:</a:t>
            </a:r>
            <a:endParaRPr lang="es-NI" b="1" dirty="0"/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NI" sz="1600" dirty="0"/>
              <a:t>Comunicación verbal y escrita</a:t>
            </a:r>
            <a:r>
              <a:rPr lang="es-NI" sz="1600" dirty="0" smtClean="0"/>
              <a:t>.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NI" sz="1600" dirty="0" smtClean="0"/>
              <a:t>En mercadeo y ventas.</a:t>
            </a:r>
          </a:p>
          <a:p>
            <a:pPr marL="285750" indent="-28575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es-NI" sz="1600" dirty="0" smtClean="0"/>
              <a:t>Liderazgo.</a:t>
            </a:r>
            <a:endParaRPr lang="es-NI" sz="1600" dirty="0"/>
          </a:p>
        </p:txBody>
      </p:sp>
      <p:sp>
        <p:nvSpPr>
          <p:cNvPr id="10" name="Cuadro de texto 2"/>
          <p:cNvSpPr txBox="1">
            <a:spLocks noChangeArrowheads="1"/>
          </p:cNvSpPr>
          <p:nvPr/>
        </p:nvSpPr>
        <p:spPr bwMode="auto">
          <a:xfrm>
            <a:off x="1539437" y="2093410"/>
            <a:ext cx="5181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es-NI" sz="2400" b="1" dirty="0">
                <a:ea typeface="Times New Roman"/>
                <a:cs typeface="Calibri"/>
              </a:rPr>
              <a:t> </a:t>
            </a:r>
            <a:r>
              <a:rPr lang="es-NI" sz="2400" b="1" dirty="0" smtClean="0">
                <a:ea typeface="Times New Roman"/>
                <a:cs typeface="Calibri"/>
              </a:rPr>
              <a:t>Coordinador de </a:t>
            </a:r>
            <a:r>
              <a:rPr lang="es-NI" sz="2400" b="1" dirty="0" err="1" smtClean="0">
                <a:ea typeface="Times New Roman"/>
                <a:cs typeface="Calibri"/>
              </a:rPr>
              <a:t>Televentas</a:t>
            </a:r>
            <a:endParaRPr lang="es-NI" sz="2400" b="1" dirty="0" smtClean="0">
              <a:ea typeface="Times New Roman"/>
              <a:cs typeface="Calibri"/>
            </a:endParaRPr>
          </a:p>
          <a:p>
            <a:pPr algn="ctr"/>
            <a:r>
              <a:rPr lang="es-ES" b="1" i="1" dirty="0" smtClean="0">
                <a:effectLst/>
                <a:latin typeface="Calibri"/>
                <a:ea typeface="Times New Roman"/>
                <a:cs typeface="Calibri"/>
              </a:rPr>
              <a:t>Giro </a:t>
            </a:r>
            <a:r>
              <a:rPr lang="es-ES" b="1" i="1" dirty="0">
                <a:effectLst/>
                <a:latin typeface="Calibri"/>
                <a:ea typeface="Times New Roman"/>
                <a:cs typeface="Calibri"/>
              </a:rPr>
              <a:t>de la </a:t>
            </a:r>
            <a:r>
              <a:rPr lang="es-ES" b="1" i="1" dirty="0" smtClean="0">
                <a:ea typeface="Times New Roman"/>
                <a:cs typeface="Calibri"/>
              </a:rPr>
              <a:t>empresa: </a:t>
            </a:r>
            <a:r>
              <a:rPr lang="es-ES" dirty="0" smtClean="0">
                <a:ea typeface="Times New Roman"/>
                <a:cs typeface="Calibri"/>
              </a:rPr>
              <a:t>Farmacéutica </a:t>
            </a:r>
          </a:p>
          <a:p>
            <a:pPr algn="ctr"/>
            <a:r>
              <a:rPr lang="es-ES" b="1" i="1" dirty="0" smtClean="0">
                <a:effectLst/>
                <a:latin typeface="Calibri"/>
                <a:ea typeface="Times New Roman"/>
                <a:cs typeface="Calibri"/>
              </a:rPr>
              <a:t>Ubicación:</a:t>
            </a:r>
            <a:r>
              <a:rPr lang="es-ES" dirty="0" smtClean="0">
                <a:effectLst/>
                <a:latin typeface="Calibri"/>
                <a:ea typeface="Times New Roman"/>
                <a:cs typeface="Calibri"/>
              </a:rPr>
              <a:t> </a:t>
            </a:r>
            <a:r>
              <a:rPr lang="es-ES" dirty="0">
                <a:ea typeface="Times New Roman"/>
                <a:cs typeface="Calibri"/>
              </a:rPr>
              <a:t>Managua </a:t>
            </a:r>
            <a:endParaRPr lang="es-NI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429000" y="8805446"/>
            <a:ext cx="483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b="1" dirty="0">
                <a:solidFill>
                  <a:schemeClr val="bg1"/>
                </a:solidFill>
              </a:rPr>
              <a:t>https://</a:t>
            </a:r>
            <a:r>
              <a:rPr lang="es-NI" b="1" dirty="0" smtClean="0">
                <a:solidFill>
                  <a:schemeClr val="bg1"/>
                </a:solidFill>
              </a:rPr>
              <a:t>seleccioncv.net/aplicandocondpesa2020</a:t>
            </a:r>
            <a:endParaRPr lang="es-NI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343400" y="8465105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NI" sz="2200" b="1" i="1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Regístrate en:</a:t>
            </a:r>
            <a:endParaRPr lang="es-NI" sz="2200" b="1" i="1" dirty="0">
              <a:solidFill>
                <a:schemeClr val="bg1"/>
              </a:solidFill>
              <a:latin typeface="Vrinda" panose="020B0502040204020203" pitchFamily="34" charset="0"/>
              <a:cs typeface="Vrinda" panose="020B0502040204020203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8357507"/>
            <a:ext cx="3390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2400" b="1" i="1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“</a:t>
            </a:r>
            <a:r>
              <a:rPr lang="es-NI" sz="2200" b="1" i="1" spc="-150" dirty="0" smtClean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Sé parte de nuestra</a:t>
            </a:r>
          </a:p>
          <a:p>
            <a:pPr algn="r"/>
            <a:r>
              <a:rPr lang="es-NI" sz="2200" b="1" i="1" spc="-150" dirty="0">
                <a:solidFill>
                  <a:schemeClr val="bg1"/>
                </a:solidFill>
                <a:latin typeface="Vrinda" panose="020B0502040204020203" pitchFamily="34" charset="0"/>
                <a:cs typeface="Vrinda" panose="020B0502040204020203" pitchFamily="34" charset="0"/>
              </a:rPr>
              <a:t>Base de Talentos”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981200" y="7516100"/>
            <a:ext cx="41259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NI" b="1" dirty="0">
                <a:solidFill>
                  <a:srgbClr val="0070C0"/>
                </a:solidFill>
                <a:ea typeface="Times New Roman"/>
                <a:cs typeface="Calibri"/>
              </a:rPr>
              <a:t>descoto@ceguel.com.ni</a:t>
            </a:r>
          </a:p>
        </p:txBody>
      </p:sp>
    </p:spTree>
    <p:extLst>
      <p:ext uri="{BB962C8B-B14F-4D97-AF65-F5344CB8AC3E}">
        <p14:creationId xmlns:p14="http://schemas.microsoft.com/office/powerpoint/2010/main" val="10136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140</Words>
  <Application>Microsoft Office PowerPoint</Application>
  <PresentationFormat>Personalizado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Adm!n</dc:creator>
  <cp:lastModifiedBy>Adm!n</cp:lastModifiedBy>
  <cp:revision>121</cp:revision>
  <dcterms:created xsi:type="dcterms:W3CDTF">2018-06-27T18:29:39Z</dcterms:created>
  <dcterms:modified xsi:type="dcterms:W3CDTF">2020-09-08T02:15:43Z</dcterms:modified>
</cp:coreProperties>
</file>